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258" r:id="rId3"/>
    <p:sldId id="259" r:id="rId4"/>
  </p:sldIdLst>
  <p:sldSz cx="6911975" cy="38877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409"/>
    <a:srgbClr val="FFB7A3"/>
    <a:srgbClr val="DC4105"/>
    <a:srgbClr val="FB89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93" d="100"/>
          <a:sy n="193" d="100"/>
        </p:scale>
        <p:origin x="75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3997" y="636266"/>
            <a:ext cx="5183981" cy="1353526"/>
          </a:xfrm>
        </p:spPr>
        <p:txBody>
          <a:bodyPr anchor="b"/>
          <a:lstStyle>
            <a:lvl1pPr algn="ctr">
              <a:defRPr sz="340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3997" y="2041989"/>
            <a:ext cx="5183981" cy="938649"/>
          </a:xfrm>
        </p:spPr>
        <p:txBody>
          <a:bodyPr/>
          <a:lstStyle>
            <a:lvl1pPr marL="0" indent="0" algn="ctr">
              <a:buNone/>
              <a:defRPr sz="1361"/>
            </a:lvl1pPr>
            <a:lvl2pPr marL="259187" indent="0" algn="ctr">
              <a:buNone/>
              <a:defRPr sz="1134"/>
            </a:lvl2pPr>
            <a:lvl3pPr marL="518373" indent="0" algn="ctr">
              <a:buNone/>
              <a:defRPr sz="1020"/>
            </a:lvl3pPr>
            <a:lvl4pPr marL="777560" indent="0" algn="ctr">
              <a:buNone/>
              <a:defRPr sz="907"/>
            </a:lvl4pPr>
            <a:lvl5pPr marL="1036747" indent="0" algn="ctr">
              <a:buNone/>
              <a:defRPr sz="907"/>
            </a:lvl5pPr>
            <a:lvl6pPr marL="1295933" indent="0" algn="ctr">
              <a:buNone/>
              <a:defRPr sz="907"/>
            </a:lvl6pPr>
            <a:lvl7pPr marL="1555120" indent="0" algn="ctr">
              <a:buNone/>
              <a:defRPr sz="907"/>
            </a:lvl7pPr>
            <a:lvl8pPr marL="1814307" indent="0" algn="ctr">
              <a:buNone/>
              <a:defRPr sz="907"/>
            </a:lvl8pPr>
            <a:lvl9pPr marL="2073493" indent="0" algn="ctr">
              <a:buNone/>
              <a:defRPr sz="907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7582-4A00-4A96-B912-FC63D54AFFCB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F0D35-6C6D-48E0-8C5A-33ED7170BF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12587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7582-4A00-4A96-B912-FC63D54AFFCB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F0D35-6C6D-48E0-8C5A-33ED7170BF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9687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46382" y="206989"/>
            <a:ext cx="1490395" cy="3294721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5198" y="206989"/>
            <a:ext cx="4384784" cy="3294721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7582-4A00-4A96-B912-FC63D54AFFCB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F0D35-6C6D-48E0-8C5A-33ED7170BF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7608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7582-4A00-4A96-B912-FC63D54AFFCB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F0D35-6C6D-48E0-8C5A-33ED7170BF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3856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599" y="969247"/>
            <a:ext cx="5961578" cy="1617212"/>
          </a:xfrm>
        </p:spPr>
        <p:txBody>
          <a:bodyPr anchor="b"/>
          <a:lstStyle>
            <a:lvl1pPr>
              <a:defRPr sz="340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9" y="2601759"/>
            <a:ext cx="5961578" cy="850453"/>
          </a:xfrm>
        </p:spPr>
        <p:txBody>
          <a:bodyPr/>
          <a:lstStyle>
            <a:lvl1pPr marL="0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1pPr>
            <a:lvl2pPr marL="25918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2pPr>
            <a:lvl3pPr marL="518373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3pPr>
            <a:lvl4pPr marL="777560" indent="0">
              <a:buNone/>
              <a:defRPr sz="907">
                <a:solidFill>
                  <a:schemeClr val="tx1">
                    <a:tint val="75000"/>
                  </a:schemeClr>
                </a:solidFill>
              </a:defRPr>
            </a:lvl4pPr>
            <a:lvl5pPr marL="1036747" indent="0">
              <a:buNone/>
              <a:defRPr sz="907">
                <a:solidFill>
                  <a:schemeClr val="tx1">
                    <a:tint val="75000"/>
                  </a:schemeClr>
                </a:solidFill>
              </a:defRPr>
            </a:lvl5pPr>
            <a:lvl6pPr marL="1295933" indent="0">
              <a:buNone/>
              <a:defRPr sz="907">
                <a:solidFill>
                  <a:schemeClr val="tx1">
                    <a:tint val="75000"/>
                  </a:schemeClr>
                </a:solidFill>
              </a:defRPr>
            </a:lvl6pPr>
            <a:lvl7pPr marL="1555120" indent="0">
              <a:buNone/>
              <a:defRPr sz="907">
                <a:solidFill>
                  <a:schemeClr val="tx1">
                    <a:tint val="75000"/>
                  </a:schemeClr>
                </a:solidFill>
              </a:defRPr>
            </a:lvl7pPr>
            <a:lvl8pPr marL="1814307" indent="0">
              <a:buNone/>
              <a:defRPr sz="907">
                <a:solidFill>
                  <a:schemeClr val="tx1">
                    <a:tint val="75000"/>
                  </a:schemeClr>
                </a:solidFill>
              </a:defRPr>
            </a:lvl8pPr>
            <a:lvl9pPr marL="2073493" indent="0">
              <a:buNone/>
              <a:defRPr sz="9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7582-4A00-4A96-B912-FC63D54AFFCB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F0D35-6C6D-48E0-8C5A-33ED7170BF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4932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5198" y="1034943"/>
            <a:ext cx="2937589" cy="246676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99188" y="1034943"/>
            <a:ext cx="2937589" cy="246676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7582-4A00-4A96-B912-FC63D54AFFCB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F0D35-6C6D-48E0-8C5A-33ED7170BF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555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099" y="206989"/>
            <a:ext cx="5961578" cy="751459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6099" y="953048"/>
            <a:ext cx="2924089" cy="467074"/>
          </a:xfrm>
        </p:spPr>
        <p:txBody>
          <a:bodyPr anchor="b"/>
          <a:lstStyle>
            <a:lvl1pPr marL="0" indent="0">
              <a:buNone/>
              <a:defRPr sz="1361" b="1"/>
            </a:lvl1pPr>
            <a:lvl2pPr marL="259187" indent="0">
              <a:buNone/>
              <a:defRPr sz="1134" b="1"/>
            </a:lvl2pPr>
            <a:lvl3pPr marL="518373" indent="0">
              <a:buNone/>
              <a:defRPr sz="1020" b="1"/>
            </a:lvl3pPr>
            <a:lvl4pPr marL="777560" indent="0">
              <a:buNone/>
              <a:defRPr sz="907" b="1"/>
            </a:lvl4pPr>
            <a:lvl5pPr marL="1036747" indent="0">
              <a:buNone/>
              <a:defRPr sz="907" b="1"/>
            </a:lvl5pPr>
            <a:lvl6pPr marL="1295933" indent="0">
              <a:buNone/>
              <a:defRPr sz="907" b="1"/>
            </a:lvl6pPr>
            <a:lvl7pPr marL="1555120" indent="0">
              <a:buNone/>
              <a:defRPr sz="907" b="1"/>
            </a:lvl7pPr>
            <a:lvl8pPr marL="1814307" indent="0">
              <a:buNone/>
              <a:defRPr sz="907" b="1"/>
            </a:lvl8pPr>
            <a:lvl9pPr marL="2073493" indent="0">
              <a:buNone/>
              <a:defRPr sz="90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99" y="1420123"/>
            <a:ext cx="2924089" cy="208878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99187" y="953048"/>
            <a:ext cx="2938490" cy="467074"/>
          </a:xfrm>
        </p:spPr>
        <p:txBody>
          <a:bodyPr anchor="b"/>
          <a:lstStyle>
            <a:lvl1pPr marL="0" indent="0">
              <a:buNone/>
              <a:defRPr sz="1361" b="1"/>
            </a:lvl1pPr>
            <a:lvl2pPr marL="259187" indent="0">
              <a:buNone/>
              <a:defRPr sz="1134" b="1"/>
            </a:lvl2pPr>
            <a:lvl3pPr marL="518373" indent="0">
              <a:buNone/>
              <a:defRPr sz="1020" b="1"/>
            </a:lvl3pPr>
            <a:lvl4pPr marL="777560" indent="0">
              <a:buNone/>
              <a:defRPr sz="907" b="1"/>
            </a:lvl4pPr>
            <a:lvl5pPr marL="1036747" indent="0">
              <a:buNone/>
              <a:defRPr sz="907" b="1"/>
            </a:lvl5pPr>
            <a:lvl6pPr marL="1295933" indent="0">
              <a:buNone/>
              <a:defRPr sz="907" b="1"/>
            </a:lvl6pPr>
            <a:lvl7pPr marL="1555120" indent="0">
              <a:buNone/>
              <a:defRPr sz="907" b="1"/>
            </a:lvl7pPr>
            <a:lvl8pPr marL="1814307" indent="0">
              <a:buNone/>
              <a:defRPr sz="907" b="1"/>
            </a:lvl8pPr>
            <a:lvl9pPr marL="2073493" indent="0">
              <a:buNone/>
              <a:defRPr sz="90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99187" y="1420123"/>
            <a:ext cx="2938490" cy="208878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7582-4A00-4A96-B912-FC63D54AFFCB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F0D35-6C6D-48E0-8C5A-33ED7170BF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8715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7582-4A00-4A96-B912-FC63D54AFFCB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F0D35-6C6D-48E0-8C5A-33ED7170BF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622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7582-4A00-4A96-B912-FC63D54AFFCB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F0D35-6C6D-48E0-8C5A-33ED7170BF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358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099" y="259186"/>
            <a:ext cx="2229292" cy="907151"/>
          </a:xfrm>
        </p:spPr>
        <p:txBody>
          <a:bodyPr anchor="b"/>
          <a:lstStyle>
            <a:lvl1pPr>
              <a:defRPr sz="181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8490" y="559770"/>
            <a:ext cx="3499187" cy="2762849"/>
          </a:xfrm>
        </p:spPr>
        <p:txBody>
          <a:bodyPr/>
          <a:lstStyle>
            <a:lvl1pPr>
              <a:defRPr sz="1814"/>
            </a:lvl1pPr>
            <a:lvl2pPr>
              <a:defRPr sz="1587"/>
            </a:lvl2pPr>
            <a:lvl3pPr>
              <a:defRPr sz="1361"/>
            </a:lvl3pPr>
            <a:lvl4pPr>
              <a:defRPr sz="1134"/>
            </a:lvl4pPr>
            <a:lvl5pPr>
              <a:defRPr sz="1134"/>
            </a:lvl5pPr>
            <a:lvl6pPr>
              <a:defRPr sz="1134"/>
            </a:lvl6pPr>
            <a:lvl7pPr>
              <a:defRPr sz="1134"/>
            </a:lvl7pPr>
            <a:lvl8pPr>
              <a:defRPr sz="1134"/>
            </a:lvl8pPr>
            <a:lvl9pPr>
              <a:defRPr sz="1134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6099" y="1166337"/>
            <a:ext cx="2229292" cy="2160782"/>
          </a:xfrm>
        </p:spPr>
        <p:txBody>
          <a:bodyPr/>
          <a:lstStyle>
            <a:lvl1pPr marL="0" indent="0">
              <a:buNone/>
              <a:defRPr sz="907"/>
            </a:lvl1pPr>
            <a:lvl2pPr marL="259187" indent="0">
              <a:buNone/>
              <a:defRPr sz="794"/>
            </a:lvl2pPr>
            <a:lvl3pPr marL="518373" indent="0">
              <a:buNone/>
              <a:defRPr sz="680"/>
            </a:lvl3pPr>
            <a:lvl4pPr marL="777560" indent="0">
              <a:buNone/>
              <a:defRPr sz="567"/>
            </a:lvl4pPr>
            <a:lvl5pPr marL="1036747" indent="0">
              <a:buNone/>
              <a:defRPr sz="567"/>
            </a:lvl5pPr>
            <a:lvl6pPr marL="1295933" indent="0">
              <a:buNone/>
              <a:defRPr sz="567"/>
            </a:lvl6pPr>
            <a:lvl7pPr marL="1555120" indent="0">
              <a:buNone/>
              <a:defRPr sz="567"/>
            </a:lvl7pPr>
            <a:lvl8pPr marL="1814307" indent="0">
              <a:buNone/>
              <a:defRPr sz="567"/>
            </a:lvl8pPr>
            <a:lvl9pPr marL="2073493" indent="0">
              <a:buNone/>
              <a:defRPr sz="567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7582-4A00-4A96-B912-FC63D54AFFCB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F0D35-6C6D-48E0-8C5A-33ED7170BF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94674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099" y="259186"/>
            <a:ext cx="2229292" cy="907151"/>
          </a:xfrm>
        </p:spPr>
        <p:txBody>
          <a:bodyPr anchor="b"/>
          <a:lstStyle>
            <a:lvl1pPr>
              <a:defRPr sz="181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38490" y="559770"/>
            <a:ext cx="3499187" cy="2762849"/>
          </a:xfrm>
        </p:spPr>
        <p:txBody>
          <a:bodyPr anchor="t"/>
          <a:lstStyle>
            <a:lvl1pPr marL="0" indent="0">
              <a:buNone/>
              <a:defRPr sz="1814"/>
            </a:lvl1pPr>
            <a:lvl2pPr marL="259187" indent="0">
              <a:buNone/>
              <a:defRPr sz="1587"/>
            </a:lvl2pPr>
            <a:lvl3pPr marL="518373" indent="0">
              <a:buNone/>
              <a:defRPr sz="1361"/>
            </a:lvl3pPr>
            <a:lvl4pPr marL="777560" indent="0">
              <a:buNone/>
              <a:defRPr sz="1134"/>
            </a:lvl4pPr>
            <a:lvl5pPr marL="1036747" indent="0">
              <a:buNone/>
              <a:defRPr sz="1134"/>
            </a:lvl5pPr>
            <a:lvl6pPr marL="1295933" indent="0">
              <a:buNone/>
              <a:defRPr sz="1134"/>
            </a:lvl6pPr>
            <a:lvl7pPr marL="1555120" indent="0">
              <a:buNone/>
              <a:defRPr sz="1134"/>
            </a:lvl7pPr>
            <a:lvl8pPr marL="1814307" indent="0">
              <a:buNone/>
              <a:defRPr sz="1134"/>
            </a:lvl8pPr>
            <a:lvl9pPr marL="2073493" indent="0">
              <a:buNone/>
              <a:defRPr sz="1134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6099" y="1166337"/>
            <a:ext cx="2229292" cy="2160782"/>
          </a:xfrm>
        </p:spPr>
        <p:txBody>
          <a:bodyPr/>
          <a:lstStyle>
            <a:lvl1pPr marL="0" indent="0">
              <a:buNone/>
              <a:defRPr sz="907"/>
            </a:lvl1pPr>
            <a:lvl2pPr marL="259187" indent="0">
              <a:buNone/>
              <a:defRPr sz="794"/>
            </a:lvl2pPr>
            <a:lvl3pPr marL="518373" indent="0">
              <a:buNone/>
              <a:defRPr sz="680"/>
            </a:lvl3pPr>
            <a:lvl4pPr marL="777560" indent="0">
              <a:buNone/>
              <a:defRPr sz="567"/>
            </a:lvl4pPr>
            <a:lvl5pPr marL="1036747" indent="0">
              <a:buNone/>
              <a:defRPr sz="567"/>
            </a:lvl5pPr>
            <a:lvl6pPr marL="1295933" indent="0">
              <a:buNone/>
              <a:defRPr sz="567"/>
            </a:lvl6pPr>
            <a:lvl7pPr marL="1555120" indent="0">
              <a:buNone/>
              <a:defRPr sz="567"/>
            </a:lvl7pPr>
            <a:lvl8pPr marL="1814307" indent="0">
              <a:buNone/>
              <a:defRPr sz="567"/>
            </a:lvl8pPr>
            <a:lvl9pPr marL="2073493" indent="0">
              <a:buNone/>
              <a:defRPr sz="567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7582-4A00-4A96-B912-FC63D54AFFCB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F0D35-6C6D-48E0-8C5A-33ED7170BF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6668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5199" y="206989"/>
            <a:ext cx="5961578" cy="7514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5199" y="1034943"/>
            <a:ext cx="5961578" cy="24667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5198" y="3603404"/>
            <a:ext cx="1555194" cy="2069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687582-4A00-4A96-B912-FC63D54AFFCB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9592" y="3603404"/>
            <a:ext cx="2332792" cy="2069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81583" y="3603404"/>
            <a:ext cx="1555194" cy="2069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F0D35-6C6D-48E0-8C5A-33ED7170BF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9532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518373" rtl="0" eaLnBrk="1" latinLnBrk="0" hangingPunct="1">
        <a:lnSpc>
          <a:spcPct val="90000"/>
        </a:lnSpc>
        <a:spcBef>
          <a:spcPct val="0"/>
        </a:spcBef>
        <a:buNone/>
        <a:defRPr sz="24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9593" indent="-129593" algn="l" defTabSz="518373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1587" kern="1200">
          <a:solidFill>
            <a:schemeClr val="tx1"/>
          </a:solidFill>
          <a:latin typeface="+mn-lt"/>
          <a:ea typeface="+mn-ea"/>
          <a:cs typeface="+mn-cs"/>
        </a:defRPr>
      </a:lvl1pPr>
      <a:lvl2pPr marL="388780" indent="-129593" algn="l" defTabSz="518373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361" kern="1200">
          <a:solidFill>
            <a:schemeClr val="tx1"/>
          </a:solidFill>
          <a:latin typeface="+mn-lt"/>
          <a:ea typeface="+mn-ea"/>
          <a:cs typeface="+mn-cs"/>
        </a:defRPr>
      </a:lvl2pPr>
      <a:lvl3pPr marL="647967" indent="-129593" algn="l" defTabSz="518373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907153" indent="-129593" algn="l" defTabSz="518373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4pPr>
      <a:lvl5pPr marL="1166340" indent="-129593" algn="l" defTabSz="518373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5pPr>
      <a:lvl6pPr marL="1425527" indent="-129593" algn="l" defTabSz="518373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6pPr>
      <a:lvl7pPr marL="1684713" indent="-129593" algn="l" defTabSz="518373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7pPr>
      <a:lvl8pPr marL="1943900" indent="-129593" algn="l" defTabSz="518373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8pPr>
      <a:lvl9pPr marL="2203087" indent="-129593" algn="l" defTabSz="518373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1pPr>
      <a:lvl2pPr marL="259187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2pPr>
      <a:lvl3pPr marL="518373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3pPr>
      <a:lvl4pPr marL="777560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4pPr>
      <a:lvl5pPr marL="1036747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5pPr>
      <a:lvl6pPr marL="1295933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6pPr>
      <a:lvl7pPr marL="1555120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7pPr>
      <a:lvl8pPr marL="1814307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8pPr>
      <a:lvl9pPr marL="2073493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50000">
              <a:schemeClr val="bg1">
                <a:shade val="67500"/>
                <a:satMod val="115000"/>
                <a:lumMod val="82000"/>
                <a:lumOff val="18000"/>
              </a:schemeClr>
            </a:gs>
            <a:gs pos="100000">
              <a:schemeClr val="bg1">
                <a:shade val="100000"/>
                <a:satMod val="115000"/>
                <a:lumMod val="68000"/>
                <a:lumOff val="32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0FA5D10F-1A2B-F4A1-1079-03EF890E1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52330" y="-953180"/>
            <a:ext cx="7388517" cy="5224099"/>
          </a:xfrm>
          <a:prstGeom prst="rect">
            <a:avLst/>
          </a:prstGeom>
          <a:effectLst/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99748DE3-738C-D3C5-609C-A81CDD34C1A1}"/>
              </a:ext>
            </a:extLst>
          </p:cNvPr>
          <p:cNvSpPr/>
          <p:nvPr/>
        </p:nvSpPr>
        <p:spPr>
          <a:xfrm>
            <a:off x="-509060" y="142703"/>
            <a:ext cx="2853361" cy="530972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DC4105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645E46B-1AD0-4039-761F-8344A6993698}"/>
              </a:ext>
            </a:extLst>
          </p:cNvPr>
          <p:cNvSpPr txBox="1"/>
          <p:nvPr/>
        </p:nvSpPr>
        <p:spPr>
          <a:xfrm>
            <a:off x="1" y="165815"/>
            <a:ext cx="23443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rlow SemiBold" panose="00000700000000000000" pitchFamily="2" charset="0"/>
                <a:ea typeface="Gadugi" panose="020B0502040204020203" pitchFamily="34" charset="0"/>
                <a:cs typeface="Arial" panose="020B0604020202020204" pitchFamily="34" charset="0"/>
              </a:rPr>
              <a:t>MATERNIDADE PADRÃO - PR</a:t>
            </a:r>
          </a:p>
          <a:p>
            <a:r>
              <a:rPr lang="pt-BR" sz="85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  <a:ea typeface="Gadugi" panose="020B0502040204020203" pitchFamily="34" charset="0"/>
                <a:cs typeface="Arial" panose="020B0604020202020204" pitchFamily="34" charset="0"/>
              </a:rPr>
              <a:t>ÁREA EXTERNA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94DF4BEC-8581-9493-A18D-1E5A20FCD1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2309" y="110465"/>
            <a:ext cx="599665" cy="5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374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50000">
              <a:schemeClr val="bg1">
                <a:shade val="67500"/>
                <a:satMod val="115000"/>
                <a:lumMod val="82000"/>
                <a:lumOff val="18000"/>
              </a:schemeClr>
            </a:gs>
            <a:gs pos="100000">
              <a:schemeClr val="bg1">
                <a:shade val="100000"/>
                <a:satMod val="115000"/>
                <a:lumMod val="68000"/>
                <a:lumOff val="32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0FA5D10F-1A2B-F4A1-1079-03EF890E1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52330" y="-953180"/>
            <a:ext cx="7388517" cy="5224099"/>
          </a:xfrm>
          <a:prstGeom prst="rect">
            <a:avLst/>
          </a:prstGeom>
          <a:effectLst/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99748DE3-738C-D3C5-609C-A81CDD34C1A1}"/>
              </a:ext>
            </a:extLst>
          </p:cNvPr>
          <p:cNvSpPr/>
          <p:nvPr/>
        </p:nvSpPr>
        <p:spPr>
          <a:xfrm>
            <a:off x="-509060" y="142703"/>
            <a:ext cx="2853361" cy="530972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DC4105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645E46B-1AD0-4039-761F-8344A6993698}"/>
              </a:ext>
            </a:extLst>
          </p:cNvPr>
          <p:cNvSpPr txBox="1"/>
          <p:nvPr/>
        </p:nvSpPr>
        <p:spPr>
          <a:xfrm>
            <a:off x="1" y="165815"/>
            <a:ext cx="23443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rlow SemiBold" panose="00000700000000000000" pitchFamily="2" charset="0"/>
                <a:ea typeface="Gadugi" panose="020B0502040204020203" pitchFamily="34" charset="0"/>
                <a:cs typeface="Arial" panose="020B0604020202020204" pitchFamily="34" charset="0"/>
              </a:rPr>
              <a:t>MATERNIDADE PADRÃO - PR</a:t>
            </a:r>
          </a:p>
          <a:p>
            <a:r>
              <a:rPr lang="pt-BR" sz="85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  <a:ea typeface="Gadugi" panose="020B0502040204020203" pitchFamily="34" charset="0"/>
                <a:cs typeface="Arial" panose="020B0604020202020204" pitchFamily="34" charset="0"/>
              </a:rPr>
              <a:t>ÁREA EXTERNA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94DF4BEC-8581-9493-A18D-1E5A20FCD1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2309" y="110465"/>
            <a:ext cx="599665" cy="5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405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50000">
              <a:schemeClr val="bg1">
                <a:shade val="67500"/>
                <a:satMod val="115000"/>
                <a:lumMod val="82000"/>
                <a:lumOff val="18000"/>
              </a:schemeClr>
            </a:gs>
            <a:gs pos="100000">
              <a:schemeClr val="bg1">
                <a:shade val="100000"/>
                <a:satMod val="115000"/>
                <a:lumMod val="68000"/>
                <a:lumOff val="32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0FA5D10F-1A2B-F4A1-1079-03EF890E1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52330" y="-953180"/>
            <a:ext cx="7388516" cy="5224098"/>
          </a:xfrm>
          <a:prstGeom prst="rect">
            <a:avLst/>
          </a:prstGeom>
          <a:effectLst/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99748DE3-738C-D3C5-609C-A81CDD34C1A1}"/>
              </a:ext>
            </a:extLst>
          </p:cNvPr>
          <p:cNvSpPr/>
          <p:nvPr/>
        </p:nvSpPr>
        <p:spPr>
          <a:xfrm>
            <a:off x="-509060" y="3222259"/>
            <a:ext cx="2853361" cy="530972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DC4105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645E46B-1AD0-4039-761F-8344A6993698}"/>
              </a:ext>
            </a:extLst>
          </p:cNvPr>
          <p:cNvSpPr txBox="1"/>
          <p:nvPr/>
        </p:nvSpPr>
        <p:spPr>
          <a:xfrm>
            <a:off x="1" y="3245371"/>
            <a:ext cx="23443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rlow SemiBold" panose="00000700000000000000" pitchFamily="2" charset="0"/>
                <a:ea typeface="Gadugi" panose="020B0502040204020203" pitchFamily="34" charset="0"/>
                <a:cs typeface="Arial" panose="020B0604020202020204" pitchFamily="34" charset="0"/>
              </a:rPr>
              <a:t>MATERNIDADE PADRÃO - PR</a:t>
            </a:r>
          </a:p>
          <a:p>
            <a:r>
              <a:rPr lang="pt-BR" sz="85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  <a:ea typeface="Gadugi" panose="020B0502040204020203" pitchFamily="34" charset="0"/>
                <a:cs typeface="Arial" panose="020B0604020202020204" pitchFamily="34" charset="0"/>
              </a:rPr>
              <a:t>ÁREA EXTERNA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F45BF4C-51EC-F297-FAD9-EFBD3083C9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2309" y="3222259"/>
            <a:ext cx="599665" cy="5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4440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158</TotalTime>
  <Words>18</Words>
  <Application>Microsoft Office PowerPoint</Application>
  <PresentationFormat>Personalizar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9" baseType="lpstr">
      <vt:lpstr>Arial</vt:lpstr>
      <vt:lpstr>Barlow</vt:lpstr>
      <vt:lpstr>Barlow SemiBold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Daniel Martins</dc:creator>
  <cp:lastModifiedBy>MEP</cp:lastModifiedBy>
  <cp:revision>21</cp:revision>
  <dcterms:created xsi:type="dcterms:W3CDTF">2023-08-18T11:55:18Z</dcterms:created>
  <dcterms:modified xsi:type="dcterms:W3CDTF">2023-11-22T16:33:41Z</dcterms:modified>
</cp:coreProperties>
</file>